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67" r:id="rId10"/>
    <p:sldId id="290" r:id="rId11"/>
    <p:sldId id="298" r:id="rId12"/>
    <p:sldId id="299" r:id="rId13"/>
    <p:sldId id="300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6" autoAdjust="0"/>
    <p:restoredTop sz="94643" autoAdjust="0"/>
  </p:normalViewPr>
  <p:slideViewPr>
    <p:cSldViewPr snapToGrid="0">
      <p:cViewPr varScale="1">
        <p:scale>
          <a:sx n="87" d="100"/>
          <a:sy n="87" d="100"/>
        </p:scale>
        <p:origin x="1080" y="6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mn0005@auburn.edu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Tuesday, October 3, 2017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3:30pm-5:00pm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$20 (optional)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Craige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LeGrand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</a:t>
            </a:r>
            <a:r>
              <a:rPr lang="en-US" dirty="0" err="1"/>
              <a:t>Zumo</a:t>
            </a:r>
            <a:r>
              <a:rPr lang="en-US" dirty="0"/>
              <a:t> 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07700" y="2470785"/>
            <a:ext cx="4038600" cy="302895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Hope to be a department wide competition.</a:t>
            </a:r>
          </a:p>
          <a:p>
            <a:r>
              <a:rPr lang="en-US" dirty="0">
                <a:solidFill>
                  <a:schemeClr val="tx1"/>
                </a:solidFill>
              </a:rPr>
              <a:t>Runs the Arduino program</a:t>
            </a:r>
          </a:p>
          <a:p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Noah </a:t>
            </a:r>
            <a:r>
              <a:rPr lang="en-US" dirty="0" err="1">
                <a:solidFill>
                  <a:schemeClr val="tx1"/>
                </a:solidFill>
              </a:rPr>
              <a:t>Niedzwiecki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nmn0005@auburn.edu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Meeting Times: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 @ 5</a:t>
            </a:r>
          </a:p>
        </p:txBody>
      </p:sp>
    </p:spTree>
    <p:extLst>
      <p:ext uri="{BB962C8B-B14F-4D97-AF65-F5344CB8AC3E}">
        <p14:creationId xmlns:p14="http://schemas.microsoft.com/office/powerpoint/2010/main" val="244076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Matilda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 bomb disposal robot from Dr. </a:t>
            </a:r>
            <a:r>
              <a:rPr lang="en-US" dirty="0" err="1">
                <a:solidFill>
                  <a:schemeClr val="tx1"/>
                </a:solidFill>
              </a:rPr>
              <a:t>Roppel</a:t>
            </a:r>
            <a:r>
              <a:rPr lang="en-US" dirty="0">
                <a:solidFill>
                  <a:schemeClr val="tx1"/>
                </a:solidFill>
              </a:rPr>
              <a:t> that is currently in disrepair.</a:t>
            </a:r>
          </a:p>
          <a:p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(jet0024@auburn.edu)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 Times: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Wednesday @ 4:30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07699" y="2470785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1407" y="2846614"/>
            <a:ext cx="6376308" cy="1356360"/>
          </a:xfrm>
        </p:spPr>
        <p:txBody>
          <a:bodyPr/>
          <a:lstStyle/>
          <a:p>
            <a:r>
              <a:rPr lang="en-US" dirty="0"/>
              <a:t>Questions/Concerns/Updates</a:t>
            </a:r>
          </a:p>
        </p:txBody>
      </p:sp>
    </p:spTree>
    <p:extLst>
      <p:ext uri="{BB962C8B-B14F-4D97-AF65-F5344CB8AC3E}">
        <p14:creationId xmlns:p14="http://schemas.microsoft.com/office/powerpoint/2010/main" val="183217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49" y="2092960"/>
            <a:ext cx="4776107" cy="3603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us at Sparc.Auburn@gmail.com:</a:t>
            </a: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812584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5095494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BEST</a:t>
            </a:r>
          </a:p>
          <a:p>
            <a:pPr lvl="1"/>
            <a:r>
              <a:rPr lang="en-US" dirty="0"/>
              <a:t>We have started mentoring a BEST Robotics team in the Auburn area.  We are looking for more students to help with mentoring the team.  They meet after school at Opelika High School.</a:t>
            </a:r>
          </a:p>
          <a:p>
            <a:pPr lvl="1"/>
            <a:r>
              <a:rPr lang="en-US" dirty="0"/>
              <a:t> M: 3:30-7:00, T-R: 3:30-5:30.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29833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Coordinator: Matthew </a:t>
            </a:r>
            <a:r>
              <a:rPr lang="en-US" sz="1650" dirty="0" err="1">
                <a:solidFill>
                  <a:schemeClr val="tx1"/>
                </a:solidFill>
              </a:rPr>
              <a:t>Zacune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Matilda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XT-8F UAV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 6-7 Mell. Tentative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Steffen Sullivan (sbs0034@auburn.edu)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be determined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957895" y="91840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57895" y="3180531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34" y="5246562"/>
            <a:ext cx="4369520" cy="1351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74" name="Picture 2" descr="https://brandfolder.com/slack/logo/slack-prima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44" y="4586134"/>
            <a:ext cx="2024400" cy="5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3D printed servo controlled claw vertically from the MAGLEV dual axis actuation system.</a:t>
            </a:r>
          </a:p>
          <a:p>
            <a:r>
              <a:rPr lang="en-US" dirty="0">
                <a:solidFill>
                  <a:schemeClr val="tx1"/>
                </a:solidFill>
              </a:rPr>
              <a:t>People will use a joystick to manipulate it and pick objects.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TBD</a:t>
            </a:r>
          </a:p>
        </p:txBody>
      </p:sp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/>
          <a:stretch/>
        </p:blipFill>
        <p:spPr bwMode="auto">
          <a:xfrm>
            <a:off x="6154614" y="333829"/>
            <a:ext cx="2682631" cy="31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JMikKsADP9dLyuayPIsTpTjmwXLWcaxVoOEeV_8UauppbSOgtTOOOYv8ApJrBaQdZHVd56O6n046-a0HLBr33ZGS0RGrJkUG_x4DY4GMSnUFNjr1Os8DLqSaPmkVAfGnT7kmQZjQebE6AQJHSrnqIFfZNWQ_H9eUm-DBW1ljRAmQEFZls4UkyKz_WdIaEZqwTuMS9hyEtNlg6hYiaIjECUUvQscwP9CpiKNJETbdTatU_aoZL8iCAO79sJu1Og5NRGvucwI8TMend2DEhNkejCTXfnIbZJFmalP5dC3q3VgeZzq-0CCmwGxDvZ_331TFV4_r88rX1u1bwYIZ3NWl8le6ZaViDuppCBRSSsMh-kRLlU9uE9EeD0nfHfT0reIR5kCgTvw3cvjJjCL2v2vUcOIQhE17vHgsGwlQK7luE8L4Ebqvh5SlSKvysLCCvAEuvdm1i5MogBaWkl3JkKnIZX2FlYTF0eb9kLf3mC-xqrIz5U6ge23l_Czu0_aJMwIfTB6r6oLevu8jaIS2KKbs5q0rLS90ZXvA9uQcIsuZ3hcpLcEx-2dw5Uhs2Wj6cpV5d69l1gIlULsaBD4qKRTQks8-mMlWttrtwZfogUgsgAvKGmoZNQ=w1223-h917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r="23730" b="18434"/>
          <a:stretch/>
        </p:blipFill>
        <p:spPr bwMode="auto">
          <a:xfrm>
            <a:off x="6154614" y="3565048"/>
            <a:ext cx="2682631" cy="29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3661</TotalTime>
  <Words>676</Words>
  <Application>Microsoft Office PowerPoint</Application>
  <PresentationFormat>On-screen Show (4:3)</PresentationFormat>
  <Paragraphs>118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Automated Lab</vt:lpstr>
      <vt:lpstr>Projects: SCORE Crane Machine</vt:lpstr>
      <vt:lpstr>Projects: RC Hobbyist Club (RCHC)</vt:lpstr>
      <vt:lpstr>Projects: Zumo Bot</vt:lpstr>
      <vt:lpstr>Projects: Matilda</vt:lpstr>
      <vt:lpstr>Questions/Concerns/Updates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mike petry</cp:lastModifiedBy>
  <cp:revision>182</cp:revision>
  <dcterms:created xsi:type="dcterms:W3CDTF">2016-09-03T15:20:58Z</dcterms:created>
  <dcterms:modified xsi:type="dcterms:W3CDTF">2017-10-03T22:36:07Z</dcterms:modified>
</cp:coreProperties>
</file>